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5122525" cy="10693400"/>
  <p:notesSz cx="9931400" cy="14363700"/>
  <p:defaultTextStyle>
    <a:defPPr>
      <a:defRPr lang="ru-RU"/>
    </a:defPPr>
    <a:lvl1pPr marL="0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3987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pos="47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2" autoAdjust="0"/>
    <p:restoredTop sz="86443" autoAdjust="0"/>
  </p:normalViewPr>
  <p:slideViewPr>
    <p:cSldViewPr showGuides="1">
      <p:cViewPr>
        <p:scale>
          <a:sx n="78" d="100"/>
          <a:sy n="78" d="100"/>
        </p:scale>
        <p:origin x="-58" y="662"/>
      </p:cViewPr>
      <p:guideLst>
        <p:guide orient="horz" pos="3028"/>
        <p:guide orient="horz" pos="3368"/>
        <p:guide pos="3987"/>
        <p:guide pos="47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90012" cy="90012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7" cy="718186"/>
          </a:xfrm>
          <a:prstGeom prst="rect">
            <a:avLst/>
          </a:prstGeom>
        </p:spPr>
        <p:txBody>
          <a:bodyPr vert="horz" lIns="133804" tIns="66902" rIns="133804" bIns="66902" rtlCol="0"/>
          <a:lstStyle>
            <a:lvl1pPr algn="l">
              <a:defRPr sz="18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5495" y="0"/>
            <a:ext cx="4303607" cy="718186"/>
          </a:xfrm>
          <a:prstGeom prst="rect">
            <a:avLst/>
          </a:prstGeom>
        </p:spPr>
        <p:txBody>
          <a:bodyPr vert="horz" lIns="133804" tIns="66902" rIns="133804" bIns="66902" rtlCol="0"/>
          <a:lstStyle>
            <a:lvl1pPr algn="r">
              <a:defRPr sz="1800"/>
            </a:lvl1pPr>
          </a:lstStyle>
          <a:p>
            <a:fld id="{90FBD86C-5104-4CE0-83CD-39428D09C36B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1076325"/>
            <a:ext cx="7616825" cy="5387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804" tIns="66902" rIns="133804" bIns="6690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141" y="6822759"/>
            <a:ext cx="7945119" cy="6463665"/>
          </a:xfrm>
          <a:prstGeom prst="rect">
            <a:avLst/>
          </a:prstGeom>
        </p:spPr>
        <p:txBody>
          <a:bodyPr vert="horz" lIns="133804" tIns="66902" rIns="133804" bIns="6690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13643022"/>
            <a:ext cx="4303607" cy="718186"/>
          </a:xfrm>
          <a:prstGeom prst="rect">
            <a:avLst/>
          </a:prstGeom>
        </p:spPr>
        <p:txBody>
          <a:bodyPr vert="horz" lIns="133804" tIns="66902" rIns="133804" bIns="66902" rtlCol="0" anchor="b"/>
          <a:lstStyle>
            <a:lvl1pPr algn="l">
              <a:defRPr sz="18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5495" y="13643022"/>
            <a:ext cx="4303607" cy="718186"/>
          </a:xfrm>
          <a:prstGeom prst="rect">
            <a:avLst/>
          </a:prstGeom>
        </p:spPr>
        <p:txBody>
          <a:bodyPr vert="horz" lIns="133804" tIns="66902" rIns="133804" bIns="66902" rtlCol="0" anchor="b"/>
          <a:lstStyle>
            <a:lvl1pPr algn="r">
              <a:defRPr sz="1800"/>
            </a:lvl1pPr>
          </a:lstStyle>
          <a:p>
            <a:fld id="{9AA27F6F-8407-4245-B0B5-37CE777D2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839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6832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53663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80495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07326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34158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60989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87821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14652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7288" y="1076325"/>
            <a:ext cx="7616825" cy="5387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27F6F-8407-4245-B0B5-37CE777D2EE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1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4190" y="3321887"/>
            <a:ext cx="12854146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D55B-AA68-4C88-AFE3-BF26530EC3A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DDF1-D391-44FB-80E1-798884C028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71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D55B-AA68-4C88-AFE3-BF26530EC3A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DDF1-D391-44FB-80E1-798884C028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05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5350941" y="599029"/>
            <a:ext cx="4762545" cy="1277514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58052" y="599029"/>
            <a:ext cx="14040844" cy="1277514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D55B-AA68-4C88-AFE3-BF26530EC3A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DDF1-D391-44FB-80E1-798884C028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35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D55B-AA68-4C88-AFE3-BF26530EC3A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DDF1-D391-44FB-80E1-798884C028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55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4575" y="6871501"/>
            <a:ext cx="12854146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4575" y="4532320"/>
            <a:ext cx="12854146" cy="233918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D55B-AA68-4C88-AFE3-BF26530EC3A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DDF1-D391-44FB-80E1-798884C028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79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58054" y="3492683"/>
            <a:ext cx="9401694" cy="988149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11789" y="3492683"/>
            <a:ext cx="9401695" cy="988149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D55B-AA68-4C88-AFE3-BF26530EC3A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DDF1-D391-44FB-80E1-798884C028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51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127" y="2393640"/>
            <a:ext cx="6681741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6127" y="3391195"/>
            <a:ext cx="6681741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682034" y="2393640"/>
            <a:ext cx="668436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682034" y="3391195"/>
            <a:ext cx="6684366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D55B-AA68-4C88-AFE3-BF26530EC3A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DDF1-D391-44FB-80E1-798884C028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72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D55B-AA68-4C88-AFE3-BF26530EC3A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DDF1-D391-44FB-80E1-798884C028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13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D55B-AA68-4C88-AFE3-BF26530EC3A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DDF1-D391-44FB-80E1-798884C028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95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28" y="425756"/>
            <a:ext cx="4975206" cy="181193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2487" y="425757"/>
            <a:ext cx="8453912" cy="912652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6128" y="2237694"/>
            <a:ext cx="4975206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D55B-AA68-4C88-AFE3-BF26530EC3A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DDF1-D391-44FB-80E1-798884C028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0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4121" y="7485381"/>
            <a:ext cx="9073515" cy="88369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64121" y="955475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64121" y="8369072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D55B-AA68-4C88-AFE3-BF26530EC3A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DDF1-D391-44FB-80E1-798884C028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91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126" y="2495128"/>
            <a:ext cx="13610273" cy="7057149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56126" y="9911199"/>
            <a:ext cx="3528589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D55B-AA68-4C88-AFE3-BF26530EC3A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166863" y="9911199"/>
            <a:ext cx="4788800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837810" y="9911199"/>
            <a:ext cx="3528589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FDDF1-D391-44FB-80E1-798884C028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9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864421" y="1025406"/>
            <a:ext cx="23762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ПОНЕДЕЛЬНИК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739502"/>
              </p:ext>
            </p:extLst>
          </p:nvPr>
        </p:nvGraphicFramePr>
        <p:xfrm>
          <a:off x="839217" y="1413232"/>
          <a:ext cx="2808464" cy="34083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1217"/>
                <a:gridCol w="2297247"/>
              </a:tblGrid>
              <a:tr h="579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512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8785845" y="99238"/>
            <a:ext cx="4997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latin typeface="+mj-lt"/>
              </a:rPr>
              <a:t>МБУК «ХЦБС»  городская библиотека №</a:t>
            </a:r>
            <a:r>
              <a:rPr lang="ru-RU" sz="1800" b="1" dirty="0" smtClean="0"/>
              <a:t>5 </a:t>
            </a:r>
          </a:p>
          <a:p>
            <a:r>
              <a:rPr lang="ru-RU" sz="1800" b="1" dirty="0">
                <a:latin typeface="+mj-lt"/>
              </a:rPr>
              <a:t>м</a:t>
            </a:r>
            <a:r>
              <a:rPr lang="ru-RU" sz="1800" b="1" dirty="0" smtClean="0">
                <a:latin typeface="+mj-lt"/>
              </a:rPr>
              <a:t>икрорайон </a:t>
            </a:r>
            <a:r>
              <a:rPr lang="ru-RU" sz="1800" b="1" dirty="0" err="1" smtClean="0">
                <a:latin typeface="+mj-lt"/>
              </a:rPr>
              <a:t>Фирсановка</a:t>
            </a:r>
            <a:endParaRPr lang="ru-RU" sz="1800" b="1" dirty="0" smtClean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620086" y="5992173"/>
            <a:ext cx="3502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</a:rPr>
              <a:t>Время  работы: </a:t>
            </a:r>
          </a:p>
          <a:p>
            <a:r>
              <a:rPr lang="ru-RU" sz="1800" b="1" dirty="0" smtClean="0"/>
              <a:t>12:00-19:00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619663" y="6790494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</a:rPr>
              <a:t>Контакты: </a:t>
            </a:r>
          </a:p>
          <a:p>
            <a:r>
              <a:rPr lang="ru-RU" sz="1800" b="1" dirty="0" smtClean="0"/>
              <a:t>+7 (495) </a:t>
            </a:r>
            <a:r>
              <a:rPr lang="ru-RU" sz="1800" b="1" dirty="0"/>
              <a:t>574-71-25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1593710" y="7588815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800" b="1" dirty="0" smtClean="0">
              <a:solidFill>
                <a:srgbClr val="FF0000"/>
              </a:solidFill>
            </a:endParaRPr>
          </a:p>
          <a:p>
            <a:endParaRPr lang="ru-RU" sz="1800" b="1" dirty="0"/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4418026" y="1040795"/>
            <a:ext cx="23762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ВТОРНИК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429570"/>
              </p:ext>
            </p:extLst>
          </p:nvPr>
        </p:nvGraphicFramePr>
        <p:xfrm>
          <a:off x="4392822" y="1428621"/>
          <a:ext cx="2808464" cy="41092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4834"/>
                <a:gridCol w="2113630"/>
              </a:tblGrid>
              <a:tr h="548943">
                <a:tc>
                  <a:txBody>
                    <a:bodyPr/>
                    <a:lstStyle/>
                    <a:p>
                      <a:pPr marL="0" marR="0" indent="0" algn="ctr" defTabSz="147512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147512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7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1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1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7975370" y="1040795"/>
            <a:ext cx="23762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СРЕДА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594878"/>
              </p:ext>
            </p:extLst>
          </p:nvPr>
        </p:nvGraphicFramePr>
        <p:xfrm>
          <a:off x="7950166" y="1428621"/>
          <a:ext cx="2808464" cy="399002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4834"/>
                <a:gridCol w="2113630"/>
              </a:tblGrid>
              <a:tr h="579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13:00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14:00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ВОЛШЕБНЫЙ</a:t>
                      </a: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КЛУБОК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Кружок вязания крючком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11618914" y="1040795"/>
            <a:ext cx="23762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ЧЕТВЕРГ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41" name="Таблица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592556"/>
              </p:ext>
            </p:extLst>
          </p:nvPr>
        </p:nvGraphicFramePr>
        <p:xfrm>
          <a:off x="11593710" y="1428621"/>
          <a:ext cx="2808464" cy="33069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4834"/>
                <a:gridCol w="2113630"/>
              </a:tblGrid>
              <a:tr h="5092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6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6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82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82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82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864422" y="5976784"/>
            <a:ext cx="23762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ПЯТНИЦА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108059"/>
              </p:ext>
            </p:extLst>
          </p:nvPr>
        </p:nvGraphicFramePr>
        <p:xfrm>
          <a:off x="839218" y="6364610"/>
          <a:ext cx="2808464" cy="44066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4834"/>
                <a:gridCol w="2113630"/>
              </a:tblGrid>
              <a:tr h="579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14:30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15:30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ОЧЕНЬ</a:t>
                      </a: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УМЕЛЫЕ РУЧКИ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Творческие подделки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16:00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17:00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sz="1200" dirty="0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КЛУБ «ЧИТАЕМ НА ДОСУГЕ»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Обсуждение и рекомендация книжных новинок</a:t>
                      </a:r>
                      <a:endParaRPr lang="ru-RU" sz="900" b="1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6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26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82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82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82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4" name="Rectangle 1"/>
          <p:cNvSpPr>
            <a:spLocks noChangeArrowheads="1"/>
          </p:cNvSpPr>
          <p:nvPr/>
        </p:nvSpPr>
        <p:spPr bwMode="auto">
          <a:xfrm>
            <a:off x="4464902" y="5992173"/>
            <a:ext cx="23762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СУББОТА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067810"/>
              </p:ext>
            </p:extLst>
          </p:nvPr>
        </p:nvGraphicFramePr>
        <p:xfrm>
          <a:off x="4439698" y="6363899"/>
          <a:ext cx="2808464" cy="37483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4834"/>
                <a:gridCol w="2113630"/>
              </a:tblGrid>
              <a:tr h="639159">
                <a:tc>
                  <a:txBody>
                    <a:bodyPr/>
                    <a:lstStyle/>
                    <a:p>
                      <a:pPr marL="0" marR="0" indent="0" algn="ctr" defTabSz="147512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15:00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147512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16:00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95115" algn="l"/>
                        </a:tabLs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КЛУБ «МЕЛОДИЯ СТИХА»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дружеские посиделки любителей 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поэзии 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28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28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481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481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28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rgbClr val="FF0000">
                          <a:alpha val="4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7975370" y="5992173"/>
            <a:ext cx="23762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ВОСКРЕСЕНЬЕ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49" name="Таблица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645916"/>
              </p:ext>
            </p:extLst>
          </p:nvPr>
        </p:nvGraphicFramePr>
        <p:xfrm>
          <a:off x="7950166" y="6379997"/>
          <a:ext cx="2113630" cy="36473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13630"/>
              </a:tblGrid>
              <a:tr h="633604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9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7263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7263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9732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9732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183" marR="52183" marT="54599" marB="545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881838" y="9127204"/>
            <a:ext cx="2446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ПЕРЕЗАГРУЗКА БИБЛИОТЕК</a:t>
            </a:r>
          </a:p>
          <a:p>
            <a:r>
              <a:rPr lang="ru-RU" sz="1200" b="1" dirty="0" smtClean="0">
                <a:solidFill>
                  <a:schemeClr val="bg1"/>
                </a:solidFill>
              </a:rPr>
              <a:t>ПОДМОСКОВЬЯ</a:t>
            </a:r>
            <a:endParaRPr lang="ru-RU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08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ГУБ">
      <a:majorFont>
        <a:latin typeface="Geometria"/>
        <a:ea typeface=""/>
        <a:cs typeface=""/>
      </a:majorFont>
      <a:minorFont>
        <a:latin typeface="Geometr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71</Words>
  <Application>Microsoft Office PowerPoint</Application>
  <PresentationFormat>Произвольный</PresentationFormat>
  <Paragraphs>36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Тютюнькова</dc:creator>
  <cp:lastModifiedBy>Наташа1</cp:lastModifiedBy>
  <cp:revision>109</cp:revision>
  <cp:lastPrinted>2019-10-21T12:22:18Z</cp:lastPrinted>
  <dcterms:created xsi:type="dcterms:W3CDTF">2019-07-31T12:43:34Z</dcterms:created>
  <dcterms:modified xsi:type="dcterms:W3CDTF">2022-02-17T12:52:29Z</dcterms:modified>
</cp:coreProperties>
</file>